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0" r:id="rId4"/>
    <p:sldId id="261" r:id="rId5"/>
    <p:sldId id="262"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F5C69B-106D-40D1-B1CF-1F10A922F63C}" type="datetimeFigureOut">
              <a:rPr lang="en-US" smtClean="0"/>
              <a:pPr/>
              <a:t>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AF8287-88BC-493B-BD7F-85A6C09F5B37}" type="slidenum">
              <a:rPr lang="en-US" smtClean="0"/>
              <a:pPr/>
              <a:t>‹#›</a:t>
            </a:fld>
            <a:endParaRPr lang="en-US"/>
          </a:p>
        </p:txBody>
      </p:sp>
    </p:spTree>
    <p:extLst>
      <p:ext uri="{BB962C8B-B14F-4D97-AF65-F5344CB8AC3E}">
        <p14:creationId xmlns:p14="http://schemas.microsoft.com/office/powerpoint/2010/main" val="2241820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AF8287-88BC-493B-BD7F-85A6C09F5B37}" type="slidenum">
              <a:rPr lang="en-US" smtClean="0"/>
              <a:pPr/>
              <a:t>1</a:t>
            </a:fld>
            <a:endParaRPr lang="en-US"/>
          </a:p>
        </p:txBody>
      </p:sp>
    </p:spTree>
    <p:extLst>
      <p:ext uri="{BB962C8B-B14F-4D97-AF65-F5344CB8AC3E}">
        <p14:creationId xmlns:p14="http://schemas.microsoft.com/office/powerpoint/2010/main" val="1302793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9BB2B41-61CC-4747-991F-E4A72A2D81DB}" type="datetime1">
              <a:rPr lang="en-US" smtClean="0"/>
              <a:pPr/>
              <a:t>2/6/2015</a:t>
            </a:fld>
            <a:endParaRPr lang="en-US"/>
          </a:p>
        </p:txBody>
      </p:sp>
      <p:sp>
        <p:nvSpPr>
          <p:cNvPr id="19" name="Footer Placeholder 18"/>
          <p:cNvSpPr>
            <a:spLocks noGrp="1"/>
          </p:cNvSpPr>
          <p:nvPr>
            <p:ph type="ftr" sz="quarter" idx="11"/>
          </p:nvPr>
        </p:nvSpPr>
        <p:spPr/>
        <p:txBody>
          <a:bodyPr/>
          <a:lstStyle/>
          <a:p>
            <a:r>
              <a:rPr lang="en-US" smtClean="0"/>
              <a:t>EP2250 - Small Business Development</a:t>
            </a:r>
            <a:endParaRPr lang="en-US"/>
          </a:p>
        </p:txBody>
      </p:sp>
      <p:sp>
        <p:nvSpPr>
          <p:cNvPr id="27" name="Slide Number Placeholder 26"/>
          <p:cNvSpPr>
            <a:spLocks noGrp="1"/>
          </p:cNvSpPr>
          <p:nvPr>
            <p:ph type="sldNum" sz="quarter" idx="12"/>
          </p:nvPr>
        </p:nvSpPr>
        <p:spPr/>
        <p:txBody>
          <a:bodyPr/>
          <a:lstStyle/>
          <a:p>
            <a:fld id="{3C4097CF-82C2-480D-919F-7EDFB018E2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E575BA-DDAE-488F-AA5F-9484FCE40693}" type="datetime1">
              <a:rPr lang="en-US" smtClean="0"/>
              <a:pPr/>
              <a:t>2/6/2015</a:t>
            </a:fld>
            <a:endParaRPr lang="en-US"/>
          </a:p>
        </p:txBody>
      </p:sp>
      <p:sp>
        <p:nvSpPr>
          <p:cNvPr id="5" name="Footer Placeholder 4"/>
          <p:cNvSpPr>
            <a:spLocks noGrp="1"/>
          </p:cNvSpPr>
          <p:nvPr>
            <p:ph type="ftr" sz="quarter" idx="11"/>
          </p:nvPr>
        </p:nvSpPr>
        <p:spPr/>
        <p:txBody>
          <a:bodyPr/>
          <a:lstStyle/>
          <a:p>
            <a:r>
              <a:rPr lang="en-US" smtClean="0"/>
              <a:t>EP2250 - Small Business Development</a:t>
            </a:r>
            <a:endParaRPr lang="en-US"/>
          </a:p>
        </p:txBody>
      </p:sp>
      <p:sp>
        <p:nvSpPr>
          <p:cNvPr id="6" name="Slide Number Placeholder 5"/>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4F0143-6437-421D-9713-F84EBA4AF9AC}" type="datetime1">
              <a:rPr lang="en-US" smtClean="0"/>
              <a:pPr/>
              <a:t>2/6/2015</a:t>
            </a:fld>
            <a:endParaRPr lang="en-US"/>
          </a:p>
        </p:txBody>
      </p:sp>
      <p:sp>
        <p:nvSpPr>
          <p:cNvPr id="5" name="Footer Placeholder 4"/>
          <p:cNvSpPr>
            <a:spLocks noGrp="1"/>
          </p:cNvSpPr>
          <p:nvPr>
            <p:ph type="ftr" sz="quarter" idx="11"/>
          </p:nvPr>
        </p:nvSpPr>
        <p:spPr/>
        <p:txBody>
          <a:bodyPr/>
          <a:lstStyle/>
          <a:p>
            <a:r>
              <a:rPr lang="en-US" smtClean="0"/>
              <a:t>EP2250 - Small Business Development</a:t>
            </a:r>
            <a:endParaRPr lang="en-US"/>
          </a:p>
        </p:txBody>
      </p:sp>
      <p:sp>
        <p:nvSpPr>
          <p:cNvPr id="6" name="Slide Number Placeholder 5"/>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616A88-DFE4-4F43-8399-7ACD84AA1CD0}" type="datetime1">
              <a:rPr lang="en-US" smtClean="0"/>
              <a:pPr/>
              <a:t>2/6/2015</a:t>
            </a:fld>
            <a:endParaRPr lang="en-US"/>
          </a:p>
        </p:txBody>
      </p:sp>
      <p:sp>
        <p:nvSpPr>
          <p:cNvPr id="5" name="Footer Placeholder 4"/>
          <p:cNvSpPr>
            <a:spLocks noGrp="1"/>
          </p:cNvSpPr>
          <p:nvPr>
            <p:ph type="ftr" sz="quarter" idx="11"/>
          </p:nvPr>
        </p:nvSpPr>
        <p:spPr/>
        <p:txBody>
          <a:bodyPr/>
          <a:lstStyle/>
          <a:p>
            <a:r>
              <a:rPr lang="en-US" smtClean="0"/>
              <a:t>EP2250 - Small Business Development</a:t>
            </a:r>
            <a:endParaRPr lang="en-US"/>
          </a:p>
        </p:txBody>
      </p:sp>
      <p:sp>
        <p:nvSpPr>
          <p:cNvPr id="6" name="Slide Number Placeholder 5"/>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5F8E9BB-C3A7-4167-AFC6-14DA31611FA9}" type="datetime1">
              <a:rPr lang="en-US" smtClean="0"/>
              <a:pPr/>
              <a:t>2/6/2015</a:t>
            </a:fld>
            <a:endParaRPr lang="en-US"/>
          </a:p>
        </p:txBody>
      </p:sp>
      <p:sp>
        <p:nvSpPr>
          <p:cNvPr id="5" name="Footer Placeholder 4"/>
          <p:cNvSpPr>
            <a:spLocks noGrp="1"/>
          </p:cNvSpPr>
          <p:nvPr>
            <p:ph type="ftr" sz="quarter" idx="11"/>
          </p:nvPr>
        </p:nvSpPr>
        <p:spPr/>
        <p:txBody>
          <a:bodyPr/>
          <a:lstStyle/>
          <a:p>
            <a:r>
              <a:rPr lang="en-US" smtClean="0"/>
              <a:t>EP2250 - Small Business Development</a:t>
            </a:r>
            <a:endParaRPr lang="en-US"/>
          </a:p>
        </p:txBody>
      </p:sp>
      <p:sp>
        <p:nvSpPr>
          <p:cNvPr id="6" name="Slide Number Placeholder 5"/>
          <p:cNvSpPr>
            <a:spLocks noGrp="1"/>
          </p:cNvSpPr>
          <p:nvPr>
            <p:ph type="sldNum" sz="quarter" idx="12"/>
          </p:nvPr>
        </p:nvSpPr>
        <p:spPr/>
        <p:txBody>
          <a:bodyPr/>
          <a:lstStyle/>
          <a:p>
            <a:fld id="{3C4097CF-82C2-480D-919F-7EDFB018E2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8164D6-2B55-4313-B816-9E573257C35C}" type="datetime1">
              <a:rPr lang="en-US" smtClean="0"/>
              <a:pPr/>
              <a:t>2/6/2015</a:t>
            </a:fld>
            <a:endParaRPr lang="en-US"/>
          </a:p>
        </p:txBody>
      </p:sp>
      <p:sp>
        <p:nvSpPr>
          <p:cNvPr id="6" name="Footer Placeholder 5"/>
          <p:cNvSpPr>
            <a:spLocks noGrp="1"/>
          </p:cNvSpPr>
          <p:nvPr>
            <p:ph type="ftr" sz="quarter" idx="11"/>
          </p:nvPr>
        </p:nvSpPr>
        <p:spPr/>
        <p:txBody>
          <a:bodyPr/>
          <a:lstStyle/>
          <a:p>
            <a:r>
              <a:rPr lang="en-US" smtClean="0"/>
              <a:t>EP2250 - Small Business Development</a:t>
            </a:r>
            <a:endParaRPr lang="en-US"/>
          </a:p>
        </p:txBody>
      </p:sp>
      <p:sp>
        <p:nvSpPr>
          <p:cNvPr id="7" name="Slide Number Placeholder 6"/>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148559E-9C97-415B-808B-6B52D390FADB}" type="datetime1">
              <a:rPr lang="en-US" smtClean="0"/>
              <a:pPr/>
              <a:t>2/6/2015</a:t>
            </a:fld>
            <a:endParaRPr lang="en-US"/>
          </a:p>
        </p:txBody>
      </p:sp>
      <p:sp>
        <p:nvSpPr>
          <p:cNvPr id="8" name="Footer Placeholder 7"/>
          <p:cNvSpPr>
            <a:spLocks noGrp="1"/>
          </p:cNvSpPr>
          <p:nvPr>
            <p:ph type="ftr" sz="quarter" idx="11"/>
          </p:nvPr>
        </p:nvSpPr>
        <p:spPr/>
        <p:txBody>
          <a:bodyPr/>
          <a:lstStyle/>
          <a:p>
            <a:r>
              <a:rPr lang="en-US" smtClean="0"/>
              <a:t>EP2250 - Small Business Development</a:t>
            </a:r>
            <a:endParaRPr lang="en-US"/>
          </a:p>
        </p:txBody>
      </p:sp>
      <p:sp>
        <p:nvSpPr>
          <p:cNvPr id="9" name="Slide Number Placeholder 8"/>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95C002-AAAE-43B1-A27F-B08CCD23FB65}" type="datetime1">
              <a:rPr lang="en-US" smtClean="0"/>
              <a:pPr/>
              <a:t>2/6/2015</a:t>
            </a:fld>
            <a:endParaRPr lang="en-US"/>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A7795-E3B9-451B-9E50-C8B2C0AB647A}" type="datetime1">
              <a:rPr lang="en-US" smtClean="0"/>
              <a:pPr/>
              <a:t>2/6/2015</a:t>
            </a:fld>
            <a:endParaRPr lang="en-US"/>
          </a:p>
        </p:txBody>
      </p:sp>
      <p:sp>
        <p:nvSpPr>
          <p:cNvPr id="3" name="Footer Placeholder 2"/>
          <p:cNvSpPr>
            <a:spLocks noGrp="1"/>
          </p:cNvSpPr>
          <p:nvPr>
            <p:ph type="ftr" sz="quarter" idx="11"/>
          </p:nvPr>
        </p:nvSpPr>
        <p:spPr/>
        <p:txBody>
          <a:bodyPr/>
          <a:lstStyle/>
          <a:p>
            <a:r>
              <a:rPr lang="en-US" smtClean="0"/>
              <a:t>EP2250 - Small Business Development</a:t>
            </a:r>
            <a:endParaRPr lang="en-US"/>
          </a:p>
        </p:txBody>
      </p:sp>
      <p:sp>
        <p:nvSpPr>
          <p:cNvPr id="4" name="Slide Number Placeholder 3"/>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DBC1CE-4A2F-4DC4-8895-67941FEAAB85}" type="datetime1">
              <a:rPr lang="en-US" smtClean="0"/>
              <a:pPr/>
              <a:t>2/6/2015</a:t>
            </a:fld>
            <a:endParaRPr lang="en-US"/>
          </a:p>
        </p:txBody>
      </p:sp>
      <p:sp>
        <p:nvSpPr>
          <p:cNvPr id="6" name="Footer Placeholder 5"/>
          <p:cNvSpPr>
            <a:spLocks noGrp="1"/>
          </p:cNvSpPr>
          <p:nvPr>
            <p:ph type="ftr" sz="quarter" idx="11"/>
          </p:nvPr>
        </p:nvSpPr>
        <p:spPr/>
        <p:txBody>
          <a:bodyPr/>
          <a:lstStyle/>
          <a:p>
            <a:r>
              <a:rPr lang="en-US" smtClean="0"/>
              <a:t>EP2250 - Small Business Development</a:t>
            </a:r>
            <a:endParaRPr lang="en-US"/>
          </a:p>
        </p:txBody>
      </p:sp>
      <p:sp>
        <p:nvSpPr>
          <p:cNvPr id="7" name="Slide Number Placeholder 6"/>
          <p:cNvSpPr>
            <a:spLocks noGrp="1"/>
          </p:cNvSpPr>
          <p:nvPr>
            <p:ph type="sldNum" sz="quarter" idx="12"/>
          </p:nvPr>
        </p:nvSpPr>
        <p:spPr/>
        <p:txBody>
          <a:bodyPr/>
          <a:lstStyle/>
          <a:p>
            <a:fld id="{3C4097CF-82C2-480D-919F-7EDFB018E2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37FFB51-B86A-4D51-AB60-FC5BCB29BA23}" type="datetime1">
              <a:rPr lang="en-US" smtClean="0"/>
              <a:pPr/>
              <a:t>2/6/2015</a:t>
            </a:fld>
            <a:endParaRPr lang="en-US"/>
          </a:p>
        </p:txBody>
      </p:sp>
      <p:sp>
        <p:nvSpPr>
          <p:cNvPr id="6" name="Footer Placeholder 5"/>
          <p:cNvSpPr>
            <a:spLocks noGrp="1"/>
          </p:cNvSpPr>
          <p:nvPr>
            <p:ph type="ftr" sz="quarter" idx="11"/>
          </p:nvPr>
        </p:nvSpPr>
        <p:spPr/>
        <p:txBody>
          <a:bodyPr/>
          <a:lstStyle/>
          <a:p>
            <a:r>
              <a:rPr lang="en-US" smtClean="0"/>
              <a:t>EP2250 - Small Business Development</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C4097CF-82C2-480D-919F-7EDFB018E2D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50F1CF1-D0D1-477D-8449-F6AE2EB4AC1C}" type="datetime1">
              <a:rPr lang="en-US" smtClean="0"/>
              <a:pPr/>
              <a:t>2/6/2015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EP2250 - Small Business Development</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C4097CF-82C2-480D-919F-7EDFB018E2D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6373" y="2743200"/>
            <a:ext cx="7772400" cy="1470025"/>
          </a:xfrm>
        </p:spPr>
        <p:txBody>
          <a:bodyPr>
            <a:normAutofit fontScale="90000"/>
          </a:bodyPr>
          <a:lstStyle/>
          <a:p>
            <a:r>
              <a:rPr lang="en-US" b="1" dirty="0" smtClean="0"/>
              <a:t/>
            </a:r>
            <a:br>
              <a:rPr lang="en-US" b="1" dirty="0" smtClean="0"/>
            </a:br>
            <a:r>
              <a:rPr lang="en-US" dirty="0"/>
              <a:t/>
            </a:r>
            <a:br>
              <a:rPr lang="en-US" dirty="0"/>
            </a:br>
            <a:r>
              <a:rPr lang="en-US" b="1" dirty="0" smtClean="0"/>
              <a:t>EP2150 Entrepreneurship</a:t>
            </a:r>
            <a:br>
              <a:rPr lang="en-US" b="1" dirty="0" smtClean="0"/>
            </a:br>
            <a:r>
              <a:rPr lang="en-US" sz="4400" dirty="0" smtClean="0"/>
              <a:t> </a:t>
            </a:r>
            <a:r>
              <a:rPr lang="en-US" sz="4400" dirty="0" smtClean="0"/>
              <a:t>Location</a:t>
            </a:r>
            <a:r>
              <a:rPr lang="en-US" b="1" dirty="0" smtClean="0"/>
              <a:t/>
            </a:r>
            <a:br>
              <a:rPr lang="en-US" b="1" dirty="0" smtClean="0"/>
            </a:br>
            <a:r>
              <a:rPr lang="en-US" b="1" dirty="0" smtClean="0"/>
              <a:t> </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3C4097CF-82C2-480D-919F-7EDFB018E2D0}" type="slidenum">
              <a:rPr lang="en-US" smtClean="0"/>
              <a:pPr/>
              <a:t>1</a:t>
            </a:fld>
            <a:endParaRPr lang="en-US"/>
          </a:p>
        </p:txBody>
      </p:sp>
      <p:sp>
        <p:nvSpPr>
          <p:cNvPr id="5" name="Footer Placeholder 4"/>
          <p:cNvSpPr>
            <a:spLocks noGrp="1"/>
          </p:cNvSpPr>
          <p:nvPr>
            <p:ph type="ftr" sz="quarter" idx="11"/>
          </p:nvPr>
        </p:nvSpPr>
        <p:spPr>
          <a:xfrm>
            <a:off x="381000" y="6356350"/>
            <a:ext cx="5638800" cy="365125"/>
          </a:xfrm>
        </p:spPr>
        <p:txBody>
          <a:bodyPr/>
          <a:lstStyle/>
          <a:p>
            <a:r>
              <a:rPr lang="en-US" dirty="0" smtClean="0"/>
              <a:t>EP2150 – Entrepreneurship     </a:t>
            </a:r>
          </a:p>
          <a:p>
            <a:r>
              <a:rPr lang="en-US" dirty="0" smtClean="0"/>
              <a:t>Paul Tilley</a:t>
            </a:r>
            <a:endParaRPr lang="en-US" dirty="0"/>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
        <p:nvSpPr>
          <p:cNvPr id="8" name="Subtitle 7"/>
          <p:cNvSpPr>
            <a:spLocks noGrp="1"/>
          </p:cNvSpPr>
          <p:nvPr>
            <p:ph type="subTitle" idx="1"/>
          </p:nvPr>
        </p:nvSpPr>
        <p:spPr/>
        <p:txBody>
          <a:bodyPr/>
          <a:lstStyle/>
          <a:p>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Tm="41908"/>
    </mc:Choice>
    <mc:Fallback xmlns="">
      <p:transition spd="slow" advTm="419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1143000"/>
          </a:xfrm>
        </p:spPr>
        <p:txBody>
          <a:bodyPr>
            <a:normAutofit fontScale="90000"/>
          </a:bodyPr>
          <a:lstStyle/>
          <a:p>
            <a:r>
              <a:rPr lang="en-CA" dirty="0" smtClean="0"/>
              <a:t>Considerations in Choosing </a:t>
            </a:r>
            <a:r>
              <a:rPr lang="en-CA" dirty="0"/>
              <a:t>a Retail Location:</a:t>
            </a:r>
            <a:br>
              <a:rPr lang="en-CA" dirty="0"/>
            </a:b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1</a:t>
            </a:r>
            <a:r>
              <a:rPr lang="en-CA" dirty="0"/>
              <a:t>. How are your customers going to use you?</a:t>
            </a:r>
          </a:p>
          <a:p>
            <a:pPr lvl="1"/>
            <a:r>
              <a:rPr lang="en-CA" dirty="0"/>
              <a:t>This is a very important first consideration that many small businesses miss. For example: if you are opening a lunch counter, you may do better in an area where people work rather than where they live. If you are selling auto parts, you want to be fairly close to the local repair shops. Think about when and how your customers will access your business.</a:t>
            </a:r>
          </a:p>
          <a:p>
            <a:endParaRPr lang="en-CA" dirty="0"/>
          </a:p>
          <a:p>
            <a:endParaRPr lang="en-CA" dirty="0"/>
          </a:p>
          <a:p>
            <a:endParaRPr lang="en-CA" dirty="0"/>
          </a:p>
          <a:p>
            <a:endParaRPr lang="en-CA" dirty="0"/>
          </a:p>
          <a:p>
            <a:endParaRPr lang="en-CA" dirty="0"/>
          </a:p>
          <a:p>
            <a:endParaRPr lang="en-CA" dirty="0"/>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2</a:t>
            </a:fld>
            <a:endParaRPr lang="en-US"/>
          </a:p>
        </p:txBody>
      </p:sp>
    </p:spTree>
    <p:extLst>
      <p:ext uri="{BB962C8B-B14F-4D97-AF65-F5344CB8AC3E}">
        <p14:creationId xmlns:p14="http://schemas.microsoft.com/office/powerpoint/2010/main" val="190764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2149792"/>
            <a:ext cx="8534400" cy="4389120"/>
          </a:xfrm>
        </p:spPr>
        <p:txBody>
          <a:bodyPr>
            <a:normAutofit/>
          </a:bodyPr>
          <a:lstStyle/>
          <a:p>
            <a:pPr marL="393192" lvl="1" indent="0">
              <a:buNone/>
            </a:pPr>
            <a:r>
              <a:rPr lang="en-CA" dirty="0" smtClean="0"/>
              <a:t>2</a:t>
            </a:r>
            <a:r>
              <a:rPr lang="en-CA" dirty="0"/>
              <a:t>. Look at Logistics</a:t>
            </a:r>
          </a:p>
          <a:p>
            <a:pPr lvl="2"/>
            <a:r>
              <a:rPr lang="en-CA" dirty="0" smtClean="0"/>
              <a:t>•</a:t>
            </a:r>
            <a:r>
              <a:rPr lang="en-CA" dirty="0"/>
              <a:t>	Is there enough parking?</a:t>
            </a:r>
          </a:p>
          <a:p>
            <a:pPr lvl="2"/>
            <a:r>
              <a:rPr lang="en-CA" dirty="0"/>
              <a:t>•	If you need a loading dock, is there one?</a:t>
            </a:r>
          </a:p>
          <a:p>
            <a:pPr lvl="2"/>
            <a:r>
              <a:rPr lang="en-CA" dirty="0"/>
              <a:t>•	Will there be any special infrastructure needs - power, water, trash removal etc</a:t>
            </a:r>
            <a:r>
              <a:rPr lang="en-CA" dirty="0" smtClean="0"/>
              <a:t>.?</a:t>
            </a:r>
          </a:p>
          <a:p>
            <a:pPr lvl="2"/>
            <a:r>
              <a:rPr lang="en-CA" dirty="0" smtClean="0"/>
              <a:t>Is </a:t>
            </a:r>
            <a:r>
              <a:rPr lang="en-CA" dirty="0"/>
              <a:t>access to the location easy for the customers, or will they get </a:t>
            </a:r>
            <a:r>
              <a:rPr lang="en-CA" dirty="0" smtClean="0"/>
              <a:t>lost?</a:t>
            </a:r>
          </a:p>
          <a:p>
            <a:pPr lvl="2"/>
            <a:r>
              <a:rPr lang="en-CA" dirty="0" smtClean="0"/>
              <a:t>Is </a:t>
            </a:r>
            <a:r>
              <a:rPr lang="en-CA" dirty="0"/>
              <a:t>the location in a part of town with increased crime at night which may cost you dearly in insurance or shrinkage?</a:t>
            </a:r>
          </a:p>
          <a:p>
            <a:endParaRPr lang="en-CA" dirty="0"/>
          </a:p>
          <a:p>
            <a:endParaRPr lang="en-CA" dirty="0"/>
          </a:p>
          <a:p>
            <a:endParaRPr lang="en-CA" dirty="0"/>
          </a:p>
          <a:p>
            <a:endParaRPr lang="en-CA" dirty="0"/>
          </a:p>
          <a:p>
            <a:endParaRPr lang="en-CA" dirty="0"/>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3</a:t>
            </a:fld>
            <a:endParaRPr lang="en-US"/>
          </a:p>
        </p:txBody>
      </p:sp>
      <p:sp>
        <p:nvSpPr>
          <p:cNvPr id="6" name="Title 1"/>
          <p:cNvSpPr>
            <a:spLocks noGrp="1"/>
          </p:cNvSpPr>
          <p:nvPr>
            <p:ph type="title"/>
          </p:nvPr>
        </p:nvSpPr>
        <p:spPr>
          <a:xfrm>
            <a:off x="457200" y="1219200"/>
            <a:ext cx="8229600" cy="1143000"/>
          </a:xfrm>
        </p:spPr>
        <p:txBody>
          <a:bodyPr>
            <a:normAutofit fontScale="90000"/>
          </a:bodyPr>
          <a:lstStyle/>
          <a:p>
            <a:r>
              <a:rPr lang="en-CA" dirty="0" smtClean="0"/>
              <a:t>Considerations in Choosing </a:t>
            </a:r>
            <a:r>
              <a:rPr lang="en-CA" dirty="0"/>
              <a:t>a Retail Location:</a:t>
            </a:r>
            <a:br>
              <a:rPr lang="en-CA" dirty="0"/>
            </a:br>
            <a:endParaRPr lang="en-CA" dirty="0"/>
          </a:p>
        </p:txBody>
      </p:sp>
    </p:spTree>
    <p:extLst>
      <p:ext uri="{BB962C8B-B14F-4D97-AF65-F5344CB8AC3E}">
        <p14:creationId xmlns:p14="http://schemas.microsoft.com/office/powerpoint/2010/main" val="536648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CA" dirty="0" smtClean="0"/>
              <a:t>3</a:t>
            </a:r>
            <a:r>
              <a:rPr lang="en-CA" dirty="0"/>
              <a:t>. Good Traffic Bad Traffic</a:t>
            </a:r>
          </a:p>
          <a:p>
            <a:pPr lvl="1"/>
            <a:r>
              <a:rPr lang="en-CA" dirty="0" smtClean="0"/>
              <a:t>Not </a:t>
            </a:r>
            <a:r>
              <a:rPr lang="en-CA" dirty="0"/>
              <a:t>all foot or drive-by traffic is created equal. However, some locations will charge huge prices for the amount of foot traffic.</a:t>
            </a:r>
          </a:p>
          <a:p>
            <a:pPr lvl="1"/>
            <a:r>
              <a:rPr lang="en-CA" dirty="0"/>
              <a:t>It's a good idea to be near other businesses that attract customers like yours. Do you ever wonder why car dealerships and restaurants will open so close together? Because car shoppers and diners will go to an area to window-shop and everyone benefits from the spillover.</a:t>
            </a:r>
          </a:p>
          <a:p>
            <a:pPr lvl="1"/>
            <a:r>
              <a:rPr lang="en-CA" dirty="0"/>
              <a:t>At least spend time in the area you are considering and notice the other businesses and who's shopping there.</a:t>
            </a:r>
          </a:p>
          <a:p>
            <a:endParaRPr lang="en-CA" dirty="0"/>
          </a:p>
          <a:p>
            <a:endParaRPr lang="en-CA" dirty="0"/>
          </a:p>
          <a:p>
            <a:endParaRPr lang="en-CA" dirty="0"/>
          </a:p>
          <a:p>
            <a:endParaRPr lang="en-CA" dirty="0"/>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4</a:t>
            </a:fld>
            <a:endParaRPr lang="en-US"/>
          </a:p>
        </p:txBody>
      </p:sp>
      <p:sp>
        <p:nvSpPr>
          <p:cNvPr id="6" name="Title 1"/>
          <p:cNvSpPr>
            <a:spLocks noGrp="1"/>
          </p:cNvSpPr>
          <p:nvPr>
            <p:ph type="title"/>
          </p:nvPr>
        </p:nvSpPr>
        <p:spPr>
          <a:xfrm>
            <a:off x="457200" y="1219200"/>
            <a:ext cx="8229600" cy="1143000"/>
          </a:xfrm>
        </p:spPr>
        <p:txBody>
          <a:bodyPr>
            <a:normAutofit fontScale="90000"/>
          </a:bodyPr>
          <a:lstStyle/>
          <a:p>
            <a:r>
              <a:rPr lang="en-CA" dirty="0" smtClean="0"/>
              <a:t>Considerations in Choosing </a:t>
            </a:r>
            <a:r>
              <a:rPr lang="en-CA" dirty="0"/>
              <a:t>a Retail Location:</a:t>
            </a:r>
            <a:br>
              <a:rPr lang="en-CA" dirty="0"/>
            </a:br>
            <a:endParaRPr lang="en-CA" dirty="0"/>
          </a:p>
        </p:txBody>
      </p:sp>
    </p:spTree>
    <p:extLst>
      <p:ext uri="{BB962C8B-B14F-4D97-AF65-F5344CB8AC3E}">
        <p14:creationId xmlns:p14="http://schemas.microsoft.com/office/powerpoint/2010/main" val="2029225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935480"/>
            <a:ext cx="8610600" cy="4389120"/>
          </a:xfrm>
        </p:spPr>
        <p:txBody>
          <a:bodyPr>
            <a:normAutofit/>
          </a:bodyPr>
          <a:lstStyle/>
          <a:p>
            <a:pPr marL="393192" lvl="1" indent="0">
              <a:buNone/>
            </a:pPr>
            <a:r>
              <a:rPr lang="en-CA" dirty="0" smtClean="0"/>
              <a:t>4</a:t>
            </a:r>
            <a:r>
              <a:rPr lang="en-CA" dirty="0"/>
              <a:t>. Consider Cost </a:t>
            </a:r>
          </a:p>
          <a:p>
            <a:pPr marL="393192" lvl="1" indent="0">
              <a:buNone/>
            </a:pPr>
            <a:endParaRPr lang="en-CA" dirty="0" smtClean="0"/>
          </a:p>
          <a:p>
            <a:pPr marL="393192" lvl="1" indent="0">
              <a:buNone/>
            </a:pPr>
            <a:r>
              <a:rPr lang="en-CA" dirty="0" smtClean="0"/>
              <a:t>Retail </a:t>
            </a:r>
            <a:r>
              <a:rPr lang="en-CA" dirty="0"/>
              <a:t>space in malls is pricey. The foot traffic and promotions malls do can bring in a lot of business. However, there's still high turnover at many malls. The most expensive spaces are not always the most profitable.</a:t>
            </a:r>
          </a:p>
          <a:p>
            <a:endParaRPr lang="en-CA" dirty="0"/>
          </a:p>
          <a:p>
            <a:endParaRPr lang="en-CA" dirty="0"/>
          </a:p>
          <a:p>
            <a:endParaRPr lang="en-CA" dirty="0"/>
          </a:p>
          <a:p>
            <a:endParaRPr lang="en-CA" dirty="0"/>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5</a:t>
            </a:fld>
            <a:endParaRPr lang="en-US"/>
          </a:p>
        </p:txBody>
      </p:sp>
      <p:sp>
        <p:nvSpPr>
          <p:cNvPr id="6" name="Title 1"/>
          <p:cNvSpPr>
            <a:spLocks noGrp="1"/>
          </p:cNvSpPr>
          <p:nvPr>
            <p:ph type="title"/>
          </p:nvPr>
        </p:nvSpPr>
        <p:spPr>
          <a:xfrm>
            <a:off x="457200" y="1219200"/>
            <a:ext cx="8229600" cy="1143000"/>
          </a:xfrm>
        </p:spPr>
        <p:txBody>
          <a:bodyPr>
            <a:normAutofit fontScale="90000"/>
          </a:bodyPr>
          <a:lstStyle/>
          <a:p>
            <a:r>
              <a:rPr lang="en-CA" dirty="0" smtClean="0"/>
              <a:t>Considerations in Choosing </a:t>
            </a:r>
            <a:r>
              <a:rPr lang="en-CA" dirty="0"/>
              <a:t>a Retail Location:</a:t>
            </a:r>
            <a:br>
              <a:rPr lang="en-CA" dirty="0"/>
            </a:br>
            <a:endParaRPr lang="en-CA" dirty="0"/>
          </a:p>
        </p:txBody>
      </p:sp>
    </p:spTree>
    <p:extLst>
      <p:ext uri="{BB962C8B-B14F-4D97-AF65-F5344CB8AC3E}">
        <p14:creationId xmlns:p14="http://schemas.microsoft.com/office/powerpoint/2010/main" val="3983693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CA" dirty="0" smtClean="0"/>
              <a:t>5. 	Look </a:t>
            </a:r>
            <a:r>
              <a:rPr lang="en-CA" dirty="0"/>
              <a:t>at History </a:t>
            </a:r>
          </a:p>
          <a:p>
            <a:pPr lvl="2"/>
            <a:r>
              <a:rPr lang="en-CA" dirty="0"/>
              <a:t>Every town has at least one retail or restaurant location that spits out business failures over and over again. It always amazes me to see a space where a new restaurant opens at least once a year. If a space seem to have a high rate of business failure, maybe there's something not working there.</a:t>
            </a:r>
          </a:p>
          <a:p>
            <a:endParaRPr lang="en-CA" dirty="0"/>
          </a:p>
          <a:p>
            <a:endParaRPr lang="en-CA" dirty="0"/>
          </a:p>
        </p:txBody>
      </p:sp>
      <p:sp>
        <p:nvSpPr>
          <p:cNvPr id="4" name="Footer Placeholder 3"/>
          <p:cNvSpPr>
            <a:spLocks noGrp="1"/>
          </p:cNvSpPr>
          <p:nvPr>
            <p:ph type="ftr" sz="quarter" idx="11"/>
          </p:nvPr>
        </p:nvSpPr>
        <p:spPr/>
        <p:txBody>
          <a:bodyPr/>
          <a:lstStyle/>
          <a:p>
            <a:r>
              <a:rPr lang="en-US" smtClean="0"/>
              <a:t>EP2250 - Small Business Development</a:t>
            </a:r>
            <a:endParaRPr lang="en-US"/>
          </a:p>
        </p:txBody>
      </p:sp>
      <p:sp>
        <p:nvSpPr>
          <p:cNvPr id="5" name="Slide Number Placeholder 4"/>
          <p:cNvSpPr>
            <a:spLocks noGrp="1"/>
          </p:cNvSpPr>
          <p:nvPr>
            <p:ph type="sldNum" sz="quarter" idx="12"/>
          </p:nvPr>
        </p:nvSpPr>
        <p:spPr/>
        <p:txBody>
          <a:bodyPr/>
          <a:lstStyle/>
          <a:p>
            <a:fld id="{3C4097CF-82C2-480D-919F-7EDFB018E2D0}" type="slidenum">
              <a:rPr lang="en-US" smtClean="0"/>
              <a:pPr/>
              <a:t>6</a:t>
            </a:fld>
            <a:endParaRPr lang="en-US"/>
          </a:p>
        </p:txBody>
      </p:sp>
      <p:sp>
        <p:nvSpPr>
          <p:cNvPr id="6" name="Title 1"/>
          <p:cNvSpPr>
            <a:spLocks noGrp="1"/>
          </p:cNvSpPr>
          <p:nvPr>
            <p:ph type="title"/>
          </p:nvPr>
        </p:nvSpPr>
        <p:spPr>
          <a:xfrm>
            <a:off x="470026" y="1219200"/>
            <a:ext cx="8229600" cy="1143000"/>
          </a:xfrm>
        </p:spPr>
        <p:txBody>
          <a:bodyPr>
            <a:normAutofit fontScale="90000"/>
          </a:bodyPr>
          <a:lstStyle/>
          <a:p>
            <a:r>
              <a:rPr lang="en-CA" dirty="0" smtClean="0"/>
              <a:t>Considerations in Choosing </a:t>
            </a:r>
            <a:r>
              <a:rPr lang="en-CA" dirty="0"/>
              <a:t>a Retail Location:</a:t>
            </a:r>
            <a:br>
              <a:rPr lang="en-CA" dirty="0"/>
            </a:br>
            <a:endParaRPr lang="en-CA" dirty="0"/>
          </a:p>
        </p:txBody>
      </p:sp>
    </p:spTree>
    <p:extLst>
      <p:ext uri="{BB962C8B-B14F-4D97-AF65-F5344CB8AC3E}">
        <p14:creationId xmlns:p14="http://schemas.microsoft.com/office/powerpoint/2010/main" val="164488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10274</TotalTime>
  <Words>309</Words>
  <Application>Microsoft Office PowerPoint</Application>
  <PresentationFormat>On-screen Show (4:3)</PresentationFormat>
  <Paragraphs>48</Paragraphs>
  <Slides>6</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Constantia</vt:lpstr>
      <vt:lpstr>Wingdings 2</vt:lpstr>
      <vt:lpstr>Flow</vt:lpstr>
      <vt:lpstr>  EP2150 Entrepreneurship  Location   </vt:lpstr>
      <vt:lpstr>Considerations in Choosing a Retail Location: </vt:lpstr>
      <vt:lpstr>Considerations in Choosing a Retail Location: </vt:lpstr>
      <vt:lpstr>Considerations in Choosing a Retail Location: </vt:lpstr>
      <vt:lpstr>Considerations in Choosing a Retail Location: </vt:lpstr>
      <vt:lpstr>Considerations in Choosing a Retail Location: </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 Developing a Small Business – An Overview</dc:title>
  <dc:creator>paul.tilley</dc:creator>
  <cp:lastModifiedBy>Tilley, Paul (C'ville)</cp:lastModifiedBy>
  <cp:revision>736</cp:revision>
  <dcterms:created xsi:type="dcterms:W3CDTF">2011-03-24T12:33:10Z</dcterms:created>
  <dcterms:modified xsi:type="dcterms:W3CDTF">2015-02-06T19:04:15Z</dcterms:modified>
</cp:coreProperties>
</file>